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10/31/2024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7"/>
            <a:ext cx="12192000" cy="57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46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3776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0CA4A-DF6E-3F6E-B7A5-0F7078C91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15839"/>
            <a:ext cx="12192000" cy="50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29F9B-7F21-1457-C589-94BF12B40F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89480"/>
            <a:ext cx="12192000" cy="4636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F1D9F-1DDC-B92F-48DD-CBF5D18743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89480"/>
            <a:ext cx="12192000" cy="4339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EEB633-3A66-5138-7BBF-9FC6FE8964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050954"/>
            <a:ext cx="12192000" cy="54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 dirty="0"/>
              <a:t>Gantt Chart 10/31/2024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DA342-4B62-8CC5-1E2F-945E2AD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6BF98-B0D4-30CB-AB3B-ACC947334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66" y="768626"/>
            <a:ext cx="12240266" cy="608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E4606-F564-85FF-72F5-EE2AA44F8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1994" y="768625"/>
            <a:ext cx="14569768" cy="6089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791A7-AFCB-114B-C351-44DF6E86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2422"/>
            <a:ext cx="6588755" cy="6015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F4355-EF7E-DC55-040F-4E6B4DB7A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864" y="842421"/>
            <a:ext cx="6058995" cy="6015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DC10E-C7F5-2FEE-E071-7AA5533BF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81" y="768622"/>
            <a:ext cx="8236619" cy="6008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94749E-C569-5831-F15F-D489052D37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48640" y="768622"/>
            <a:ext cx="4504020" cy="5353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BA0DA-E67F-C18F-A228-AEB9C0EFA2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517" y="751442"/>
            <a:ext cx="11547218" cy="6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10/31</a:t>
            </a:r>
            <a:r>
              <a:rPr lang="en-US" sz="3300" dirty="0">
                <a:solidFill>
                  <a:srgbClr val="FFFFFF"/>
                </a:solidFill>
              </a:rPr>
              <a:t>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Working on QR code for website</a:t>
            </a:r>
          </a:p>
          <a:p>
            <a:pPr lvl="1"/>
            <a:r>
              <a:rPr lang="en-US" sz="2000" dirty="0">
                <a:cs typeface="Calibri"/>
              </a:rPr>
              <a:t>Helping with site </a:t>
            </a:r>
            <a:r>
              <a:rPr lang="en-US" sz="2000">
                <a:cs typeface="Calibri"/>
              </a:rPr>
              <a:t>design updates</a:t>
            </a:r>
            <a:endParaRPr lang="en-US" sz="1800" dirty="0"/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</a:t>
            </a:r>
            <a:r>
              <a:rPr lang="en-US" sz="2000" dirty="0" err="1"/>
              <a:t>javascript</a:t>
            </a:r>
            <a:r>
              <a:rPr lang="en-US" sz="2000" dirty="0"/>
              <a:t> logic to fix a couple bugs</a:t>
            </a:r>
          </a:p>
          <a:p>
            <a:pPr lvl="1"/>
            <a:r>
              <a:rPr lang="en-US" sz="2000" dirty="0"/>
              <a:t>Helping with site deployment</a:t>
            </a: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mobile site design</a:t>
            </a:r>
            <a:endParaRPr lang="en-US" sz="2000" dirty="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surprise idea for project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site deployment</a:t>
            </a:r>
            <a:endParaRPr lang="en-US" sz="2000" dirty="0"/>
          </a:p>
          <a:p>
            <a:r>
              <a:rPr lang="en-US" sz="2000" b="1" dirty="0"/>
              <a:t>Thuan Nguyen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Updating design of cart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Working on other site design problems</a:t>
            </a: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customXml/itemProps3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3099</TotalTime>
  <Words>339</Words>
  <Application>Microsoft Office PowerPoint</Application>
  <PresentationFormat>Widescreen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</vt:lpstr>
      <vt:lpstr>Gantt Chart 10/31/2024</vt:lpstr>
      <vt:lpstr>Webpage Main Menu Template</vt:lpstr>
      <vt:lpstr>What Everyone is Working on - week 10/31/2024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29</cp:revision>
  <dcterms:created xsi:type="dcterms:W3CDTF">2021-01-26T03:54:19Z</dcterms:created>
  <dcterms:modified xsi:type="dcterms:W3CDTF">2024-11-01T02:37:52Z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